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12"/>
  </p:notesMasterIdLst>
  <p:sldIdLst>
    <p:sldId id="256" r:id="rId5"/>
    <p:sldId id="289" r:id="rId6"/>
    <p:sldId id="290" r:id="rId7"/>
    <p:sldId id="295" r:id="rId8"/>
    <p:sldId id="298" r:id="rId9"/>
    <p:sldId id="299" r:id="rId10"/>
    <p:sldId id="30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ettiger, Judy" initials="BJ" lastIdx="0" clrIdx="0">
    <p:extLst>
      <p:ext uri="{19B8F6BF-5375-455C-9EA6-DF929625EA0E}">
        <p15:presenceInfo xmlns:p15="http://schemas.microsoft.com/office/powerpoint/2012/main" userId="S-1-5-21-4142399462-3252499579-3856179824-669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49F51-EB97-4A9F-BD1F-491F591E5DA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6C681-A7D1-4CF3-958D-E8D880B04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8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07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0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7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424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17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636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31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51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8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1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7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9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3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0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3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4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2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9BCA7D-187A-4310-B6AC-A82BF8C3E97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5AC22F-B5D4-4B17-BAB7-1D46E09DC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0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934" y="4375287"/>
            <a:ext cx="1828959" cy="10546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557193" y="1875052"/>
            <a:ext cx="116696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chemeClr val="bg1"/>
                </a:solidFill>
              </a:rPr>
              <a:t>Admin:</a:t>
            </a:r>
          </a:p>
          <a:p>
            <a:pPr marL="2514600" lvl="4" indent="-685800"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chemeClr val="bg1"/>
                </a:solidFill>
              </a:rPr>
              <a:t>Cancel a reservation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186" y="552713"/>
            <a:ext cx="3523809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0515600" cy="6769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875" y="5498501"/>
            <a:ext cx="1828959" cy="10546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72086" y="446099"/>
            <a:ext cx="8541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Log in to pinSIGHT and click on Go To BACK OFFICE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086" y="1413434"/>
            <a:ext cx="8371428" cy="4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0515600" cy="6769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875" y="5498501"/>
            <a:ext cx="1828959" cy="10546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72086" y="446099"/>
            <a:ext cx="8541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There are 2 ways to search for your bookings</a:t>
            </a:r>
            <a:r>
              <a:rPr lang="en-US" sz="2400" dirty="0"/>
              <a:t>: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53390" y="1059873"/>
            <a:ext cx="865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home page Bookings search or  navigate to Reservations -&gt; Reports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448" y="2264858"/>
            <a:ext cx="2921036" cy="20573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632" y="2484110"/>
            <a:ext cx="2885714" cy="1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0515600" cy="6769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875" y="5498501"/>
            <a:ext cx="1828959" cy="10546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6659" y="283245"/>
            <a:ext cx="9207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When the reservation report appears click on the Trip ID # to view the Trip Folder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70" y="2212949"/>
            <a:ext cx="97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98199"/>
            <a:ext cx="10515600" cy="6769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875" y="5498501"/>
            <a:ext cx="1828959" cy="10546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5890" y="453818"/>
            <a:ext cx="8541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From </a:t>
            </a:r>
            <a:r>
              <a:rPr lang="en-US" sz="2400" dirty="0"/>
              <a:t>t</a:t>
            </a:r>
            <a:r>
              <a:rPr lang="en-US" sz="2400" dirty="0" smtClean="0"/>
              <a:t>he Trip Folder click on the Process Bookings tab:</a:t>
            </a:r>
          </a:p>
        </p:txBody>
      </p:sp>
      <p:sp>
        <p:nvSpPr>
          <p:cNvPr id="3" name="Rectangle 2"/>
          <p:cNvSpPr/>
          <p:nvPr/>
        </p:nvSpPr>
        <p:spPr>
          <a:xfrm>
            <a:off x="322824" y="1075131"/>
            <a:ext cx="9869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92" y="2110625"/>
            <a:ext cx="10782857" cy="22285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5890" y="1464294"/>
            <a:ext cx="6115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Under the Process Bookings tab click Cancel Booking</a:t>
            </a:r>
          </a:p>
        </p:txBody>
      </p:sp>
    </p:spTree>
    <p:extLst>
      <p:ext uri="{BB962C8B-B14F-4D97-AF65-F5344CB8AC3E}">
        <p14:creationId xmlns:p14="http://schemas.microsoft.com/office/powerpoint/2010/main" val="35402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98199"/>
            <a:ext cx="10515600" cy="6769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875" y="5498501"/>
            <a:ext cx="1828959" cy="10546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5890" y="453818"/>
            <a:ext cx="8541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When you click to cancel a box will pop up with the cancellation policy:</a:t>
            </a:r>
          </a:p>
        </p:txBody>
      </p:sp>
      <p:sp>
        <p:nvSpPr>
          <p:cNvPr id="3" name="Rectangle 2"/>
          <p:cNvSpPr/>
          <p:nvPr/>
        </p:nvSpPr>
        <p:spPr>
          <a:xfrm>
            <a:off x="322824" y="1075131"/>
            <a:ext cx="9869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92" y="2110625"/>
            <a:ext cx="10782857" cy="22285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5890" y="1464294"/>
            <a:ext cx="892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Continue to cancel the booking or Cancel if you do not wish to proceed.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1132" y="3224910"/>
            <a:ext cx="3333333" cy="1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3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189" y="1881110"/>
            <a:ext cx="6334286" cy="153428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398199"/>
            <a:ext cx="10515600" cy="6769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8875" y="5498501"/>
            <a:ext cx="1828959" cy="10546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5890" y="453818"/>
            <a:ext cx="8541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After clicking Continue when canceling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22824" y="1075131"/>
            <a:ext cx="9869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5890" y="1075131"/>
            <a:ext cx="99768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message will appear that the booking has been cancelled successfully and the status on the booking will change to canceled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466" y="3021072"/>
            <a:ext cx="10539429" cy="247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3904b818-5782-4a8d-bb0e-2785f4fbafd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E005A4018B3C4394C30F21DA9B678D" ma:contentTypeVersion="7" ma:contentTypeDescription="Create a new document." ma:contentTypeScope="" ma:versionID="c90df952e239e9d1da815a3a3b9867b4">
  <xsd:schema xmlns:xsd="http://www.w3.org/2001/XMLSchema" xmlns:xs="http://www.w3.org/2001/XMLSchema" xmlns:p="http://schemas.microsoft.com/office/2006/metadata/properties" xmlns:ns2="49a44c2a-2c84-4dc6-91fa-57e6474553c9" xmlns:ns3="3904b818-5782-4a8d-bb0e-2785f4fbafd1" xmlns:ns4="10c9bff7-2008-4e59-9bbf-103670c3e39b" targetNamespace="http://schemas.microsoft.com/office/2006/metadata/properties" ma:root="true" ma:fieldsID="53d33e0fcb9405006a73b7c62883e496" ns2:_="" ns3:_="" ns4:_="">
    <xsd:import namespace="49a44c2a-2c84-4dc6-91fa-57e6474553c9"/>
    <xsd:import namespace="3904b818-5782-4a8d-bb0e-2785f4fbafd1"/>
    <xsd:import namespace="10c9bff7-2008-4e59-9bbf-103670c3e3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Date" minOccurs="0"/>
                <xsd:element ref="ns4:LastSharedByUser" minOccurs="0"/>
                <xsd:element ref="ns4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44c2a-2c84-4dc6-91fa-57e6474553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4b818-5782-4a8d-bb0e-2785f4fbafd1" elementFormDefault="qualified">
    <xsd:import namespace="http://schemas.microsoft.com/office/2006/documentManagement/types"/>
    <xsd:import namespace="http://schemas.microsoft.com/office/infopath/2007/PartnerControls"/>
    <xsd:element name="Date" ma:index="10" nillable="true" ma:displayName="Date" ma:format="DateOnly" ma:internalName="Date">
      <xsd:simpleType>
        <xsd:restriction base="dms:DateTime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9bff7-2008-4e59-9bbf-103670c3e39b" elementFormDefault="qualified">
    <xsd:import namespace="http://schemas.microsoft.com/office/2006/documentManagement/types"/>
    <xsd:import namespace="http://schemas.microsoft.com/office/infopath/2007/PartnerControls"/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0C59F0-DD88-43D0-9FE7-3E8749133D10}">
  <ds:schemaRefs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49a44c2a-2c84-4dc6-91fa-57e6474553c9"/>
    <ds:schemaRef ds:uri="49a4fceb-f434-49b7-8927-b4fe0c70bc62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4C5A0AA-B43F-491C-BF82-D19A836345FD}"/>
</file>

<file path=customXml/itemProps3.xml><?xml version="1.0" encoding="utf-8"?>
<ds:datastoreItem xmlns:ds="http://schemas.openxmlformats.org/officeDocument/2006/customXml" ds:itemID="{DB5F9892-C028-43E0-A596-63B4010504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6818</TotalTime>
  <Words>131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Travel Leaders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Ragan, Cindy</dc:creator>
  <cp:lastModifiedBy>Judy Boettiger</cp:lastModifiedBy>
  <cp:revision>131</cp:revision>
  <dcterms:created xsi:type="dcterms:W3CDTF">2015-08-05T12:10:26Z</dcterms:created>
  <dcterms:modified xsi:type="dcterms:W3CDTF">2017-05-10T15:30:53Z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0x01010023E005A4018B3C4394C30F21DA9B678D</vt:lpwstr>
  </property>
</Properties>
</file>