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4"/>
  </p:sldMasterIdLst>
  <p:notesMasterIdLst>
    <p:notesMasterId r:id="rId12"/>
  </p:notesMasterIdLst>
  <p:sldIdLst>
    <p:sldId id="256" r:id="rId5"/>
    <p:sldId id="289" r:id="rId6"/>
    <p:sldId id="290" r:id="rId7"/>
    <p:sldId id="295" r:id="rId8"/>
    <p:sldId id="298" r:id="rId9"/>
    <p:sldId id="299" r:id="rId10"/>
    <p:sldId id="30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ettiger, Judy" initials="BJ" lastIdx="0" clrIdx="0">
    <p:extLst>
      <p:ext uri="{19B8F6BF-5375-455C-9EA6-DF929625EA0E}">
        <p15:presenceInfo xmlns:p15="http://schemas.microsoft.com/office/powerpoint/2012/main" userId="S-1-5-21-4142399462-3252499579-3856179824-669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0" autoAdjust="0"/>
    <p:restoredTop sz="94660"/>
  </p:normalViewPr>
  <p:slideViewPr>
    <p:cSldViewPr snapToGrid="0">
      <p:cViewPr varScale="1">
        <p:scale>
          <a:sx n="92" d="100"/>
          <a:sy n="92" d="100"/>
        </p:scale>
        <p:origin x="5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0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49F51-EB97-4A9F-BD1F-491F591E5DAD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6C681-A7D1-4CF3-958D-E8D880B04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38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CA7D-187A-4310-B6AC-A82BF8C3E97B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22F-B5D4-4B17-BAB7-1D46E09DC2AB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078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CA7D-187A-4310-B6AC-A82BF8C3E97B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22F-B5D4-4B17-BAB7-1D46E09DC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70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CA7D-187A-4310-B6AC-A82BF8C3E97B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22F-B5D4-4B17-BAB7-1D46E09DC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774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CA7D-187A-4310-B6AC-A82BF8C3E97B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22F-B5D4-4B17-BAB7-1D46E09DC2A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4424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CA7D-187A-4310-B6AC-A82BF8C3E97B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22F-B5D4-4B17-BAB7-1D46E09DC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17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CA7D-187A-4310-B6AC-A82BF8C3E97B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22F-B5D4-4B17-BAB7-1D46E09DC2A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6366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CA7D-187A-4310-B6AC-A82BF8C3E97B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22F-B5D4-4B17-BAB7-1D46E09DC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2313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CA7D-187A-4310-B6AC-A82BF8C3E97B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22F-B5D4-4B17-BAB7-1D46E09DC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251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CA7D-187A-4310-B6AC-A82BF8C3E97B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22F-B5D4-4B17-BAB7-1D46E09DC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80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CA7D-187A-4310-B6AC-A82BF8C3E97B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22F-B5D4-4B17-BAB7-1D46E09DC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413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CA7D-187A-4310-B6AC-A82BF8C3E97B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22F-B5D4-4B17-BAB7-1D46E09DC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7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CA7D-187A-4310-B6AC-A82BF8C3E97B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22F-B5D4-4B17-BAB7-1D46E09DC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9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CA7D-187A-4310-B6AC-A82BF8C3E97B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22F-B5D4-4B17-BAB7-1D46E09DC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03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CA7D-187A-4310-B6AC-A82BF8C3E97B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22F-B5D4-4B17-BAB7-1D46E09DC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09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CA7D-187A-4310-B6AC-A82BF8C3E97B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22F-B5D4-4B17-BAB7-1D46E09DC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33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CA7D-187A-4310-B6AC-A82BF8C3E97B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22F-B5D4-4B17-BAB7-1D46E09DC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48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CA7D-187A-4310-B6AC-A82BF8C3E97B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C22F-B5D4-4B17-BAB7-1D46E09DC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52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F9BCA7D-187A-4310-B6AC-A82BF8C3E97B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B5AC22F-B5D4-4B17-BAB7-1D46E09DC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60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7934" y="4375287"/>
            <a:ext cx="1828959" cy="105469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-557193" y="1875052"/>
            <a:ext cx="116696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chemeClr val="bg1"/>
                </a:solidFill>
              </a:rPr>
              <a:t>Admin:</a:t>
            </a:r>
          </a:p>
          <a:p>
            <a:pPr marL="2514600" lvl="4" indent="-685800">
              <a:buFont typeface="Wingdings" panose="05000000000000000000" pitchFamily="2" charset="2"/>
              <a:buChar char="v"/>
            </a:pPr>
            <a:r>
              <a:rPr lang="en-US" sz="4800" b="1" dirty="0" smtClean="0">
                <a:solidFill>
                  <a:schemeClr val="bg1"/>
                </a:solidFill>
              </a:rPr>
              <a:t>Cancel a reservation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0186" y="552713"/>
            <a:ext cx="3523809" cy="11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37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10515600" cy="6769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8875" y="5498501"/>
            <a:ext cx="1828959" cy="105469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072086" y="446099"/>
            <a:ext cx="8541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Log in to pinSIGHT and click on Go To BACK OFFICE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086" y="1413434"/>
            <a:ext cx="8371428" cy="43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72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10515600" cy="6769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8875" y="5498501"/>
            <a:ext cx="1828959" cy="105469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072086" y="446099"/>
            <a:ext cx="8541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There are 2 ways to search for your bookings</a:t>
            </a:r>
            <a:r>
              <a:rPr lang="en-US" sz="2400" dirty="0"/>
              <a:t>: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153390" y="1059873"/>
            <a:ext cx="8656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the home page Bookings search or  navigate to Reservations -&gt; Reports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448" y="2264858"/>
            <a:ext cx="2921036" cy="205734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7632" y="2484110"/>
            <a:ext cx="2885714" cy="18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70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10515600" cy="6769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8875" y="5498501"/>
            <a:ext cx="1828959" cy="105469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36659" y="283245"/>
            <a:ext cx="92072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When the reservation report appears click on the Trip ID # to view the Trip Folder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570" y="2212949"/>
            <a:ext cx="9780952" cy="2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22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98199"/>
            <a:ext cx="10515600" cy="6769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8875" y="5498501"/>
            <a:ext cx="1828959" cy="105469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15890" y="453818"/>
            <a:ext cx="8541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From </a:t>
            </a:r>
            <a:r>
              <a:rPr lang="en-US" sz="2400" dirty="0"/>
              <a:t>t</a:t>
            </a:r>
            <a:r>
              <a:rPr lang="en-US" sz="2400" dirty="0" smtClean="0"/>
              <a:t>he Trip Folder click on the Process Bookings tab:</a:t>
            </a:r>
          </a:p>
        </p:txBody>
      </p:sp>
      <p:sp>
        <p:nvSpPr>
          <p:cNvPr id="3" name="Rectangle 2"/>
          <p:cNvSpPr/>
          <p:nvPr/>
        </p:nvSpPr>
        <p:spPr>
          <a:xfrm>
            <a:off x="322824" y="1075131"/>
            <a:ext cx="98699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892" y="2110625"/>
            <a:ext cx="10782857" cy="222857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15890" y="1464294"/>
            <a:ext cx="61157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Under the Process Bookings tab click Cancel Booking</a:t>
            </a:r>
          </a:p>
        </p:txBody>
      </p:sp>
    </p:spTree>
    <p:extLst>
      <p:ext uri="{BB962C8B-B14F-4D97-AF65-F5344CB8AC3E}">
        <p14:creationId xmlns:p14="http://schemas.microsoft.com/office/powerpoint/2010/main" val="354026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98199"/>
            <a:ext cx="10515600" cy="6769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8875" y="5498501"/>
            <a:ext cx="1828959" cy="105469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15890" y="453818"/>
            <a:ext cx="85413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When you click to cancel a box will pop up with the cancellation policy:</a:t>
            </a:r>
          </a:p>
        </p:txBody>
      </p:sp>
      <p:sp>
        <p:nvSpPr>
          <p:cNvPr id="3" name="Rectangle 2"/>
          <p:cNvSpPr/>
          <p:nvPr/>
        </p:nvSpPr>
        <p:spPr>
          <a:xfrm>
            <a:off x="322824" y="1075131"/>
            <a:ext cx="98699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892" y="2110625"/>
            <a:ext cx="10782857" cy="222857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15890" y="1464294"/>
            <a:ext cx="8924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Click Continue to cancel the booking or Cancel if you do not wish to proceed.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1132" y="3224910"/>
            <a:ext cx="3333333" cy="17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39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7189" y="1881110"/>
            <a:ext cx="6334286" cy="1534286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398199"/>
            <a:ext cx="10515600" cy="6769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8875" y="5498501"/>
            <a:ext cx="1828959" cy="105469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15890" y="453818"/>
            <a:ext cx="8541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After clicking Continue when canceling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322824" y="1075131"/>
            <a:ext cx="98699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15890" y="1075131"/>
            <a:ext cx="99768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 message will appear that the booking has been cancelled successfully and the status on the booking will change to canceled</a:t>
            </a:r>
          </a:p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466" y="3021072"/>
            <a:ext cx="10539429" cy="247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29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3904b818-5782-4a8d-bb0e-2785f4fbafd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E005A4018B3C4394C30F21DA9B678D" ma:contentTypeVersion="7" ma:contentTypeDescription="Create a new document." ma:contentTypeScope="" ma:versionID="c90df952e239e9d1da815a3a3b9867b4">
  <xsd:schema xmlns:xsd="http://www.w3.org/2001/XMLSchema" xmlns:xs="http://www.w3.org/2001/XMLSchema" xmlns:p="http://schemas.microsoft.com/office/2006/metadata/properties" xmlns:ns2="49a44c2a-2c84-4dc6-91fa-57e6474553c9" xmlns:ns3="3904b818-5782-4a8d-bb0e-2785f4fbafd1" xmlns:ns4="10c9bff7-2008-4e59-9bbf-103670c3e39b" targetNamespace="http://schemas.microsoft.com/office/2006/metadata/properties" ma:root="true" ma:fieldsID="53d33e0fcb9405006a73b7c62883e496" ns2:_="" ns3:_="" ns4:_="">
    <xsd:import namespace="49a44c2a-2c84-4dc6-91fa-57e6474553c9"/>
    <xsd:import namespace="3904b818-5782-4a8d-bb0e-2785f4fbafd1"/>
    <xsd:import namespace="10c9bff7-2008-4e59-9bbf-103670c3e39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Date" minOccurs="0"/>
                <xsd:element ref="ns4:LastSharedByUser" minOccurs="0"/>
                <xsd:element ref="ns4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a44c2a-2c84-4dc6-91fa-57e6474553c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4b818-5782-4a8d-bb0e-2785f4fbafd1" elementFormDefault="qualified">
    <xsd:import namespace="http://schemas.microsoft.com/office/2006/documentManagement/types"/>
    <xsd:import namespace="http://schemas.microsoft.com/office/infopath/2007/PartnerControls"/>
    <xsd:element name="Date" ma:index="10" nillable="true" ma:displayName="Date" ma:format="DateOnly" ma:internalName="Date">
      <xsd:simpleType>
        <xsd:restriction base="dms:DateTime"/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9bff7-2008-4e59-9bbf-103670c3e39b" elementFormDefault="qualified">
    <xsd:import namespace="http://schemas.microsoft.com/office/2006/documentManagement/types"/>
    <xsd:import namespace="http://schemas.microsoft.com/office/infopath/2007/PartnerControls"/>
    <xsd:element name="LastSharedByUser" ma:index="11" nillable="true" ma:displayName="Last Shared By User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0C59F0-DD88-43D0-9FE7-3E8749133D10}">
  <ds:schemaRefs>
    <ds:schemaRef ds:uri="http://schemas.microsoft.com/office/2006/documentManagement/types"/>
    <ds:schemaRef ds:uri="http://schemas.microsoft.com/sharepoint/v3"/>
    <ds:schemaRef ds:uri="http://schemas.microsoft.com/office/2006/metadata/properties"/>
    <ds:schemaRef ds:uri="49a44c2a-2c84-4dc6-91fa-57e6474553c9"/>
    <ds:schemaRef ds:uri="49a4fceb-f434-49b7-8927-b4fe0c70bc62"/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4C5A0AA-B43F-491C-BF82-D19A836345FD}"/>
</file>

<file path=customXml/itemProps3.xml><?xml version="1.0" encoding="utf-8"?>
<ds:datastoreItem xmlns:ds="http://schemas.openxmlformats.org/officeDocument/2006/customXml" ds:itemID="{DB5F9892-C028-43E0-A596-63B4010504F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6818</TotalTime>
  <Words>131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Century Gothic</vt:lpstr>
      <vt:lpstr>Wingdings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Travel Leaders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Ragan, Cindy</dc:creator>
  <cp:lastModifiedBy>Judy Boettiger</cp:lastModifiedBy>
  <cp:revision>131</cp:revision>
  <dcterms:created xsi:type="dcterms:W3CDTF">2015-08-05T12:10:26Z</dcterms:created>
  <dcterms:modified xsi:type="dcterms:W3CDTF">2017-05-10T15:30:53Z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0x01010023E005A4018B3C4394C30F21DA9B678D</vt:lpwstr>
  </property>
</Properties>
</file>